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9" r:id="rId10"/>
    <p:sldId id="267" r:id="rId11"/>
    <p:sldId id="265" r:id="rId12"/>
    <p:sldId id="263" r:id="rId13"/>
    <p:sldId id="272" r:id="rId14"/>
    <p:sldId id="264" r:id="rId15"/>
    <p:sldId id="271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E0924-5028-4798-A5F9-E965D096AFF9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F943C-3EC3-4E7B-AF56-9B23A8DA8A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F943C-3EC3-4E7B-AF56-9B23A8DA8A8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600200" y="804952"/>
            <a:ext cx="5791200" cy="186204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prstTxWarp prst="textStop">
              <a:avLst/>
            </a:prstTxWarp>
            <a:spAutoFit/>
          </a:bodyPr>
          <a:lstStyle/>
          <a:p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সু স্বাগতম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10" descr="Red_Flow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29548" y="2850357"/>
            <a:ext cx="5585652" cy="37790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7716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1371600"/>
            <a:ext cx="6324600" cy="32766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TextBox 3"/>
          <p:cNvSpPr txBox="1"/>
          <p:nvPr/>
        </p:nvSpPr>
        <p:spPr>
          <a:xfrm>
            <a:off x="2590800" y="609600"/>
            <a:ext cx="541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228600"/>
            <a:ext cx="8382000" cy="92333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তোমরা   ছবিতে কি  দেখতে পাচ্ছ    ?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67000" y="5181600"/>
            <a:ext cx="3733800" cy="769441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জেলে মাছ ধরছে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1143000"/>
            <a:ext cx="6629400" cy="378565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57150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নিরব পাঠ </a:t>
            </a:r>
          </a:p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পৃষ্ঠা নং ২০ </a:t>
            </a:r>
          </a:p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6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সময় - ৫ মিনিট </a:t>
            </a:r>
            <a:endParaRPr lang="en-US" sz="6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81000"/>
            <a:ext cx="8610600" cy="29700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মূল্যায়ণঃ </a:t>
            </a: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১৫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মি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নিট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</a:t>
            </a:r>
            <a:endParaRPr lang="bn-BD" sz="88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2514600"/>
            <a:ext cx="8534400" cy="4154984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                  </a:t>
            </a:r>
          </a:p>
          <a:p>
            <a:endParaRPr lang="bn-BD" sz="44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                 একক কাজঃ </a:t>
            </a:r>
          </a:p>
          <a:p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           </a:t>
            </a:r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         ১। ৩টি পেশার নাম বল।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3657600" y="26670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কর্ম  পত্রঃ   ১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10400" y="9906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১৫ মিনিট </a:t>
            </a:r>
            <a:endParaRPr lang="en-US" sz="32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447800"/>
            <a:ext cx="8229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কর্ম</a:t>
            </a:r>
            <a:r>
              <a:rPr lang="en-US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পত্র</a:t>
            </a:r>
            <a:r>
              <a:rPr lang="en-US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  -  ২</a:t>
            </a:r>
            <a:r>
              <a:rPr lang="bn-BD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600" dirty="0" smtClean="0">
              <a:solidFill>
                <a:schemeClr val="tx1">
                  <a:lumMod val="85000"/>
                  <a:lumOff val="1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6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সঠিক</a:t>
            </a:r>
            <a:r>
              <a:rPr lang="en-US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36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উত্তরের</a:t>
            </a:r>
            <a:r>
              <a:rPr lang="en-US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36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পাশে</a:t>
            </a:r>
            <a:r>
              <a:rPr lang="en-US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টিক</a:t>
            </a:r>
            <a:r>
              <a:rPr lang="en-US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চিহ্ন</a:t>
            </a:r>
            <a:r>
              <a:rPr lang="en-US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দাওঃ</a:t>
            </a:r>
            <a:r>
              <a:rPr lang="en-US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-   </a:t>
            </a:r>
          </a:p>
          <a:p>
            <a:pPr algn="ctr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কৃষক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?    2</a:t>
            </a: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।জেলে  কী করেন?</a:t>
            </a:r>
            <a:endParaRPr lang="en-US" sz="36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ক।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মাছ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ধরেন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                 ক। ধান চাষ করেন</a:t>
            </a:r>
            <a:endParaRPr lang="en-US" sz="36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খ।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কাপড়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বুনেন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              খ। কাপড় বুনেন </a:t>
            </a:r>
            <a:endParaRPr lang="en-US" sz="36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গ ।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ধান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চাষ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          গ।  মাছ ধরেন </a:t>
            </a:r>
            <a:endParaRPr lang="en-US" sz="36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ঘ ।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দা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বানান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                 ঘ।গাছ  লাগান</a:t>
            </a:r>
            <a:endParaRPr lang="en-US" sz="36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flipH="1">
            <a:off x="5715000" y="426720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∙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4267200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∙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2209800"/>
            <a:ext cx="8001000" cy="34163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sz="54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শাপলা দল- </a:t>
            </a:r>
            <a: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কৃষকের ৩টি কাজ লিখ।</a:t>
            </a:r>
          </a:p>
          <a:p>
            <a:endParaRPr lang="en-US" sz="54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পলাশ দল- </a:t>
            </a:r>
            <a: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জেলের ৩টি কাজ লিখ। </a:t>
            </a:r>
            <a:endParaRPr lang="en-US" sz="5400" dirty="0">
              <a:solidFill>
                <a:srgbClr val="0070C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43200" y="762000"/>
            <a:ext cx="3844322" cy="1200329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দলীয় কাজঃ 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893874"/>
            <a:ext cx="8153400" cy="175432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তোমার জানা </a:t>
            </a:r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জন পেশাজীবীর  ২টি করে কাজ লিখে আনবে। 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7400" y="457200"/>
            <a:ext cx="5257800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বাড়ির কাজঃ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ANIMATION\naima\papillon_06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985200" y="2503394"/>
            <a:ext cx="5105400" cy="435460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838200" y="304800"/>
            <a:ext cx="7162800" cy="156966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সবাই</a:t>
            </a:r>
            <a:r>
              <a:rPr lang="bn-BD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</a:t>
            </a:r>
            <a:r>
              <a:rPr lang="bn-BD" sz="8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ভাল  থেকো</a:t>
            </a:r>
            <a:endParaRPr lang="en-US" sz="7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b212.gif"/>
          <p:cNvPicPr>
            <a:picLocks noChangeAspect="1"/>
          </p:cNvPicPr>
          <p:nvPr/>
        </p:nvPicPr>
        <p:blipFill>
          <a:blip r:embed="rId4" cstate="print">
            <a:lum bright="10000" contrast="40000"/>
          </a:blip>
          <a:stretch>
            <a:fillRect/>
          </a:stretch>
        </p:blipFill>
        <p:spPr>
          <a:xfrm rot="2867238">
            <a:off x="1960510" y="2286000"/>
            <a:ext cx="5735690" cy="41840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8 0.01067  0.017 0.02133  0.021 0.03467  C 0.025 0.04933  0.027 0.06667  0.029 0.084  C 0.031 0.10133  0.029 0.116  0.027 0.132  C 0.025 0.14667  0.022 0.16267  0.015 0.176  C 0.009 0.18933  -0.001 0.2  -0.012 0.208  C -0.022 0.216  -0.034 0.22133  -0.046 0.224  C -0.058 0.22667  -0.07 0.22667  -0.081 0.224  C -0.093 0.22133  -0.104 0.21467  -0.113 0.204  C -0.122 0.19467  -0.13 0.18267  -0.134 0.168  C -0.139 0.15467  -0.141 0.136  -0.141 0.12133  C -0.142 0.10667  -0.141 0.08933  -0.136 0.07467  C -0.131 0.06133  -0.122 0.05067  -0.11 0.04533  C -0.098 0.04133  -0.086 0.04667  -0.078 0.056  C -0.071 0.06533  -0.066 0.08  -0.065 0.09733  C -0.065 0.11467  -0.066 0.13067  -0.071 0.144  C -0.076 0.15733  -0.075 0.16  -0.095 0.17733  C -0.113 0.196  -0.131 0.19067  -0.142 0.192  C -0.153 0.192  -0.162 0.18667  -0.173 0.18133  C -0.185 0.17467  -0.195 0.16267  -0.202 0.152  C -0.209 0.14133  -0.212 0.128  -0.216 0.10667  C -0.219 0.08533  -0.219 0.07467  -0.219 0.05867  C -0.219 0.04267  -0.219 0.02667  -0.219 0.01067  E" pathEditMode="relative" ptsTypes="">
                                      <p:cBhvr>
                                        <p:cTn id="1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7.40741E-6 L 0.53333 -0.43334 " pathEditMode="relative" ptsTypes="AA"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838200"/>
            <a:ext cx="4724400" cy="120032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7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10239" y="2587110"/>
            <a:ext cx="240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0" y="2438400"/>
            <a:ext cx="4648200" cy="255454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উৎপল দে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বরহানগঞ্জ সঃপ্রাঃবিঃ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বোরহানউদ্দিন, ভোলা।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381000"/>
            <a:ext cx="5943600" cy="144655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8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981200"/>
            <a:ext cx="8458200" cy="452431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শ্রেণিঃ           তৃতীয়</a:t>
            </a:r>
          </a:p>
          <a:p>
            <a:r>
              <a:rPr lang="bn-BD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বিষয়ঃ          বাংলাদেশ ও বিশ্ব পরিচয় </a:t>
            </a:r>
          </a:p>
          <a:p>
            <a:r>
              <a:rPr lang="bn-BD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অধ্যায়ঃ          ৪র্থ </a:t>
            </a:r>
          </a:p>
          <a:p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পাঠঃ</a:t>
            </a:r>
            <a:r>
              <a:rPr lang="bn-BD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         </a:t>
            </a:r>
            <a:r>
              <a:rPr lang="bn-BD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সমাজের  বিভিন্ন শ্রেণির পেশা</a:t>
            </a:r>
          </a:p>
          <a:p>
            <a:r>
              <a:rPr lang="bn-BD" sz="48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পাঠের অংশঃ  কৃষক ও জেলে</a:t>
            </a:r>
            <a:r>
              <a:rPr lang="bn-BD" sz="48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। </a:t>
            </a:r>
          </a:p>
          <a:p>
            <a:r>
              <a:rPr lang="bn-BD" sz="48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সময়ঃ            ৪৫ মিনিট । </a:t>
            </a:r>
            <a:endParaRPr lang="en-US" sz="48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2800" y="4419600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/>
              <a:t> 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19200"/>
            <a:ext cx="6858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নিরাপদ পরিবেশ সৃষ্টিঃ</a:t>
            </a:r>
            <a:endParaRPr lang="en-US" sz="7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7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সময়ঃ  ৩ মিনিট  </a:t>
            </a:r>
            <a:endParaRPr lang="bn-BD" sz="72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0" y="3921204"/>
            <a:ext cx="5029200" cy="110799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গানের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মাধ্যমে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1676400"/>
            <a:ext cx="8001000" cy="313932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6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পাঠের শিরোনামঃ</a:t>
            </a:r>
          </a:p>
          <a:p>
            <a:pPr algn="ctr"/>
            <a:r>
              <a:rPr lang="bn-BD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কৃষক ও জেলে</a:t>
            </a:r>
          </a:p>
          <a:p>
            <a:pPr algn="ctr"/>
            <a:r>
              <a:rPr lang="bn-BD" sz="6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সময়ঃ১মিনিট 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bn-BD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609600"/>
            <a:ext cx="5486400" cy="120032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72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7200" b="1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590800"/>
            <a:ext cx="7620000" cy="2800767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 । সমাজের বিভিন্ন পেশার নাম বলতে 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পারবে।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২ । কৃষক ও জেলের কাজ সম্পর্কে বলতে ও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     </a:t>
            </a:r>
          </a:p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লিখতে পারবে।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2133600"/>
            <a:ext cx="7086600" cy="2185214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latin typeface="NikoshBAN" pitchFamily="2" charset="0"/>
                <a:cs typeface="NikoshBAN" pitchFamily="2" charset="0"/>
              </a:rPr>
              <a:t>  উপস্থাপনঃ   </a:t>
            </a:r>
          </a:p>
          <a:p>
            <a:pPr algn="ctr"/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সময় – ২০ মিনিট</a:t>
            </a:r>
            <a:endParaRPr lang="bn-BD" sz="88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276600" y="5461337"/>
            <a:ext cx="2209800" cy="101566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কৃষক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8211051822_b5a10ab814_z.jpg"/>
          <p:cNvPicPr>
            <a:picLocks noChangeAspect="1"/>
          </p:cNvPicPr>
          <p:nvPr/>
        </p:nvPicPr>
        <p:blipFill>
          <a:blip r:embed="rId2" cstate="print">
            <a:lum bright="10000" contrast="40000"/>
          </a:blip>
          <a:stretch>
            <a:fillRect/>
          </a:stretch>
        </p:blipFill>
        <p:spPr>
          <a:xfrm>
            <a:off x="1752600" y="1600200"/>
            <a:ext cx="5577840" cy="372145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981200" y="914400"/>
            <a:ext cx="487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ছবিতে কি দেখতে পাচ্ছ?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60208_364333240315374_602711664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68400" y="1828800"/>
            <a:ext cx="6604000" cy="32766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609600" y="304800"/>
            <a:ext cx="8229600" cy="1200329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কৃষক কি কাজ করছে  ?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7400" y="5638800"/>
            <a:ext cx="4648200" cy="92333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ধান রোপন করছে।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649</TotalTime>
  <Words>239</Words>
  <Application>Microsoft Office PowerPoint</Application>
  <PresentationFormat>On-screen Show (4:3)</PresentationFormat>
  <Paragraphs>65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Aspect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Maijdee Noakhali</dc:creator>
  <cp:lastModifiedBy>PTI</cp:lastModifiedBy>
  <cp:revision>117</cp:revision>
  <dcterms:created xsi:type="dcterms:W3CDTF">2006-08-16T00:00:00Z</dcterms:created>
  <dcterms:modified xsi:type="dcterms:W3CDTF">2013-05-13T12:32:26Z</dcterms:modified>
</cp:coreProperties>
</file>